
<file path=[Content_Types].xml><?xml version="1.0" encoding="utf-8"?>
<Types xmlns="http://schemas.openxmlformats.org/package/2006/content-types">
  <Default Extension="jpeg" ContentType="image/jpeg"/>
  <Default Extension="jp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8E431-DF0D-4789-8E27-A83FD3C723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35FF088-4E2F-4D76-BFB4-496320C1B6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CD1705-EE8D-4191-8781-66E1BA78B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FB23-0B74-46F4-9A30-6C48E61DB5F8}" type="datetimeFigureOut">
              <a:rPr lang="ru-BY" smtClean="0"/>
              <a:t>28.05.2026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01F694-4228-4018-87E0-1C1BE94A7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74233F-7B49-4D9D-A633-63C8CC4F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D1B5-FA3C-420D-8633-DC0A20292D4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768101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18183-3ABA-4A44-A4DF-A83D93D99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7D82F2-4D9E-452B-89F1-836077937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A0BFAD-EF32-4FF3-B564-36A09EE5A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FB23-0B74-46F4-9A30-6C48E61DB5F8}" type="datetimeFigureOut">
              <a:rPr lang="ru-BY" smtClean="0"/>
              <a:t>28.05.2026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B35141-0530-4053-A70A-13AAE617A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7F87EF-E18D-4519-982B-13F6C1CA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D1B5-FA3C-420D-8633-DC0A20292D4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681431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5B1C68B-30B6-4EAD-8108-631DEC2373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A7F5DA9-CD2B-438F-8911-E363D52D68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F60B5A-AB8F-41C6-B9CE-EEAABE61C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FB23-0B74-46F4-9A30-6C48E61DB5F8}" type="datetimeFigureOut">
              <a:rPr lang="ru-BY" smtClean="0"/>
              <a:t>28.05.2026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001302-148F-4A60-A623-87CDC6C6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8E1CAF-454F-432E-B530-944FF0602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D1B5-FA3C-420D-8633-DC0A20292D4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049823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3DC728-EECF-4A12-AF62-260AB1DC1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EF7D8E-12CE-41EE-AAA7-59AAD7DA2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412D92-E533-4B6A-82F9-1382ACA32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FB23-0B74-46F4-9A30-6C48E61DB5F8}" type="datetimeFigureOut">
              <a:rPr lang="ru-BY" smtClean="0"/>
              <a:t>28.05.2026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E7B01A-455B-4E32-ABF1-3747B213E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9108CB-A142-4C27-9C3E-3906590A9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D1B5-FA3C-420D-8633-DC0A20292D4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710754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210CB-26C2-4AC3-83DB-6314F62E1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F7BFA2-3C01-4BAE-A6F7-69C04D427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8D6A47-0446-4361-8964-D5AC0997B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FB23-0B74-46F4-9A30-6C48E61DB5F8}" type="datetimeFigureOut">
              <a:rPr lang="ru-BY" smtClean="0"/>
              <a:t>28.05.2026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F68E00-7B09-473D-9237-D609AF043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567B30-3756-479B-AB64-55FBC610B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D1B5-FA3C-420D-8633-DC0A20292D4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858931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10DA76-FC64-4E96-9FB6-57E694E17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433D4C-508A-4BE8-A15F-046136395F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9557C8-5CAD-41B2-9B43-271A9BABD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8231F-1E07-4E33-BE8B-59EA633FF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FB23-0B74-46F4-9A30-6C48E61DB5F8}" type="datetimeFigureOut">
              <a:rPr lang="ru-BY" smtClean="0"/>
              <a:t>28.05.2026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298BE0-744A-4BC3-9BE7-627C41F92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03CA23-5855-455B-81EF-0B5431584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D1B5-FA3C-420D-8633-DC0A20292D4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111306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0CA7A9-8461-4813-839F-DB7D17E3D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F56A1A-9C76-4490-BCD9-015CE4113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D79044-3719-46E5-968C-BD5F55151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B5855F-91C9-40A0-9C92-5A256EE92C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E22A131-ADE5-48F9-8125-8C62D99797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F09A93D-AC92-4E44-9AC5-76525C73D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FB23-0B74-46F4-9A30-6C48E61DB5F8}" type="datetimeFigureOut">
              <a:rPr lang="ru-BY" smtClean="0"/>
              <a:t>28.05.2026</a:t>
            </a:fld>
            <a:endParaRPr lang="ru-BY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5BEF25-2F0E-4FB2-8BA5-0128DBEB9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4C950D8-FFC4-46E0-B305-33DCF633C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D1B5-FA3C-420D-8633-DC0A20292D4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7164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FDD20-D2FB-44B3-9625-72AC5ACA0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218E10-805D-4D81-8DD0-D7029B1D0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FB23-0B74-46F4-9A30-6C48E61DB5F8}" type="datetimeFigureOut">
              <a:rPr lang="ru-BY" smtClean="0"/>
              <a:t>28.05.2026</a:t>
            </a:fld>
            <a:endParaRPr lang="ru-BY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56AA88B-AF2B-4EF7-8023-F1ABA9ADC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B7DFDC9-93D2-46B9-9D19-994300D9C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D1B5-FA3C-420D-8633-DC0A20292D4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697283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FD0BD1C-B92C-48E5-B679-1D1B7D7FB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FB23-0B74-46F4-9A30-6C48E61DB5F8}" type="datetimeFigureOut">
              <a:rPr lang="ru-BY" smtClean="0"/>
              <a:t>28.05.2026</a:t>
            </a:fld>
            <a:endParaRPr lang="ru-BY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F8E538-D1A9-4EEF-9B91-C5B5EAD1A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61A465-61C0-4060-BF53-F2B408090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D1B5-FA3C-420D-8633-DC0A20292D4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439200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9974C8-B30D-422B-8971-E6CF37F73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8777D0-5001-4FB0-ABF9-0BA94794B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122F9C-4149-444F-98F4-6A2A4E3DAB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AF62A7-2343-46FB-9104-8D8336946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FB23-0B74-46F4-9A30-6C48E61DB5F8}" type="datetimeFigureOut">
              <a:rPr lang="ru-BY" smtClean="0"/>
              <a:t>28.05.2026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617048-1A8A-4111-8056-2CC7197C5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FDB0D9-1D9B-4C68-B22E-3905410B7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D1B5-FA3C-420D-8633-DC0A20292D4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953888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A2CD2D-3416-4B83-8ABF-103BA7672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F04B3C-1550-468F-985A-6A1C02E0FE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4F2BD9-28E4-41CF-AC97-955247541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A2E713-A118-4A9F-AA44-0A856A6E8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FB23-0B74-46F4-9A30-6C48E61DB5F8}" type="datetimeFigureOut">
              <a:rPr lang="ru-BY" smtClean="0"/>
              <a:t>28.05.2026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F2DBD0-A87D-408D-9CA7-DC567F87F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991E2F-2498-4540-BA2F-7FCD88CB8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5D1B5-FA3C-420D-8633-DC0A20292D4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102109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C1964-EECE-496C-A6D9-C267FD133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6675F2-60EF-491E-988F-A47C58F1B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60FD05-AEE5-4944-89E8-B62630D1A2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2FB23-0B74-46F4-9A30-6C48E61DB5F8}" type="datetimeFigureOut">
              <a:rPr lang="ru-BY" smtClean="0"/>
              <a:t>28.05.2026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CC4E8E-F3BC-4501-B2E5-EC3F1B4B4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60177A-91F3-4892-8D53-68A342F88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5D1B5-FA3C-420D-8633-DC0A20292D42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99596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587F50-D33F-433B-9BB1-68C275EDC7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1CED77-A466-45A8-ACD5-7E1638A598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18A608-F7BF-4DDA-B2A2-3F729203F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21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E2BEED-6947-4AF0-9177-FCB88AB23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54B70A1-803C-4795-8BAC-211CAA7465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646"/>
          </a:xfrm>
        </p:spPr>
      </p:pic>
    </p:spTree>
    <p:extLst>
      <p:ext uri="{BB962C8B-B14F-4D97-AF65-F5344CB8AC3E}">
        <p14:creationId xmlns:p14="http://schemas.microsoft.com/office/powerpoint/2010/main" val="77608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28A7CA-7C63-44F6-8614-C30A173A7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70405DE-8137-417A-89D4-628292D9CC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646"/>
          </a:xfrm>
        </p:spPr>
      </p:pic>
    </p:spTree>
    <p:extLst>
      <p:ext uri="{BB962C8B-B14F-4D97-AF65-F5344CB8AC3E}">
        <p14:creationId xmlns:p14="http://schemas.microsoft.com/office/powerpoint/2010/main" val="2891581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723A15-2C1D-4032-A3ED-92FEB25C3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0519F75-BBA0-4F83-B51C-4F711B373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5521" cy="6858000"/>
          </a:xfrm>
        </p:spPr>
      </p:pic>
    </p:spTree>
    <p:extLst>
      <p:ext uri="{BB962C8B-B14F-4D97-AF65-F5344CB8AC3E}">
        <p14:creationId xmlns:p14="http://schemas.microsoft.com/office/powerpoint/2010/main" val="27487705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гордей ковальков</dc:creator>
  <cp:lastModifiedBy>гордей ковальков</cp:lastModifiedBy>
  <cp:revision>1</cp:revision>
  <dcterms:created xsi:type="dcterms:W3CDTF">2026-05-27T23:55:47Z</dcterms:created>
  <dcterms:modified xsi:type="dcterms:W3CDTF">2026-05-27T23:57:30Z</dcterms:modified>
</cp:coreProperties>
</file>